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645" r:id="rId2"/>
    <p:sldId id="685" r:id="rId3"/>
    <p:sldId id="684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674" r:id="rId33"/>
    <p:sldId id="675" r:id="rId34"/>
    <p:sldId id="676" r:id="rId35"/>
    <p:sldId id="677" r:id="rId36"/>
    <p:sldId id="678" r:id="rId37"/>
    <p:sldId id="679" r:id="rId38"/>
    <p:sldId id="680" r:id="rId39"/>
    <p:sldId id="681" r:id="rId40"/>
    <p:sldId id="682" r:id="rId41"/>
    <p:sldId id="683" r:id="rId42"/>
    <p:sldId id="686" r:id="rId43"/>
    <p:sldId id="687" r:id="rId44"/>
    <p:sldId id="688" r:id="rId45"/>
    <p:sldId id="689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4" autoAdjust="0"/>
    <p:restoredTop sz="91369" autoAdjust="0"/>
  </p:normalViewPr>
  <p:slideViewPr>
    <p:cSldViewPr>
      <p:cViewPr>
        <p:scale>
          <a:sx n="98" d="100"/>
          <a:sy n="98" d="100"/>
        </p:scale>
        <p:origin x="824" y="10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June 28,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/>
              <a:t>Semantic Segmentation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46433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0648"/>
            <a:ext cx="7344816" cy="5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291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76672"/>
            <a:ext cx="8237389" cy="57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53" y="1097188"/>
            <a:ext cx="9144000" cy="4924100"/>
          </a:xfrm>
          <a:prstGeom prst="rect">
            <a:avLst/>
          </a:prstGeom>
        </p:spPr>
      </p:pic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Leader board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9512" y="148478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643" y="436510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544522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6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7" y="476672"/>
            <a:ext cx="860650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6" y="908720"/>
            <a:ext cx="4339866" cy="2692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40" y="908720"/>
            <a:ext cx="3297992" cy="26924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30205"/>
            <a:ext cx="3672408" cy="25594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562" y="3931478"/>
            <a:ext cx="3559870" cy="22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1"/>
            <a:ext cx="9144000" cy="42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68"/>
            <a:ext cx="9144000" cy="44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2" y="692696"/>
            <a:ext cx="812467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32916</TotalTime>
  <Words>54</Words>
  <Application>Microsoft Macintosh PowerPoint</Application>
  <PresentationFormat>화면 슬라이드 쇼(4:3)</PresentationFormat>
  <Paragraphs>51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Semantic segmentation</vt:lpstr>
      <vt:lpstr>Leader board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1122</cp:revision>
  <dcterms:created xsi:type="dcterms:W3CDTF">2010-03-17T18:05:41Z</dcterms:created>
  <dcterms:modified xsi:type="dcterms:W3CDTF">2016-06-28T03:47:22Z</dcterms:modified>
</cp:coreProperties>
</file>